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s>
</file>

<file path=ppt/media/image1.png>
</file>

<file path=ppt/media/image2.png>
</file>

<file path=ppt/media/image3.png>
</file>

<file path=ppt/media/image4.png>
</file>

<file path=ppt/media/image5.png>
</file>

<file path=ppt/media/image6.png>
</file>

<file path=ppt/media/image7.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 Sales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Profit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Year 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Cust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 Top Cust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Cust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 Bot Cust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Button SCAT1</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Button Cus1</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SHIP MODE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 heading</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ORDER PRIORITY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 Sales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 Qty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Heading</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Qty Heading</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Deneb Sales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Deneb Qty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SHIP MODE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Sub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 Bot 7 Sub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Bot 7 Sub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 Top Sub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Button Cust1</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Button Category1</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ORDER PRIORITY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Button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Button Cust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deneb7E15AEF80B9E4D4F8E12924291ECE89A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deneb7E15AEF80B9E4D4F8E12924291ECE89A</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Deneb Sales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CUSTOMER SALES SEGMENTATION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No. OF CUSTOMERS IN SALES SEGMENTS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CustSls Matrix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heading</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SubCat Sales Status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heading</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No. Cust Button InAct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Sls Cust Button Act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Filters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Count Sls Slicers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Profit Segments Matrix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No. OF CUSTOMERS IN PROFIT SEGMENTS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Deneb Profit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CUSTOMER PROFIT SEGMENTATION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Profit heading</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 Status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No. InAct Pr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 Cust Act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 heading</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 heading</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 But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1b5dd96d-f806-4e32-92da-8c0d1f3891f0?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a99704fc36b14f43" /><Relationship Type="http://schemas.openxmlformats.org/officeDocument/2006/relationships/slideLayout" Target="/ppt/slideLayouts/slideLayout8.xml" Id="Rb1a70f5327654b5f" /><Relationship Type="http://schemas.openxmlformats.org/officeDocument/2006/relationships/hyperlink" Target="https://app.powerbi.com/groups/me/reports/1b5dd96d-f806-4e32-92da-8c0d1f3891f0/?pbi_source=PowerPoint" TargetMode="External" Id="RelId0" /><Relationship Type="http://schemas.openxmlformats.org/officeDocument/2006/relationships/image" Target="/ppt/media/image4.png" Id="imgId16453602"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983c87869d3946f0" /><Relationship Type="http://schemas.openxmlformats.org/officeDocument/2006/relationships/slideLayout" Target="/ppt/slideLayouts/slideLayout8.xml" Id="Rb25d545dfb9142d9" /><Relationship Type="http://schemas.openxmlformats.org/officeDocument/2006/relationships/hyperlink" Target="https://app.powerbi.com/groups/me/reports/1b5dd96d-f806-4e32-92da-8c0d1f3891f0/?pbi_source=PowerPoint" TargetMode="External" Id="RelId1" /><Relationship Type="http://schemas.openxmlformats.org/officeDocument/2006/relationships/image" Target="/ppt/media/image5.png" Id="imgId16453603"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1efe67f68b6d4e47" /><Relationship Type="http://schemas.openxmlformats.org/officeDocument/2006/relationships/slideLayout" Target="/ppt/slideLayouts/slideLayout8.xml" Id="R9ec507c7646d40ab" /><Relationship Type="http://schemas.openxmlformats.org/officeDocument/2006/relationships/hyperlink" Target="https://app.powerbi.com/groups/me/reports/1b5dd96d-f806-4e32-92da-8c0d1f3891f0/?pbi_source=PowerPoint" TargetMode="External" Id="RelId2" /><Relationship Type="http://schemas.openxmlformats.org/officeDocument/2006/relationships/image" Target="/ppt/media/image6.png" Id="imgId16453604"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b8a734b603bd40a1" /><Relationship Type="http://schemas.openxmlformats.org/officeDocument/2006/relationships/slideLayout" Target="/ppt/slideLayouts/slideLayout8.xml" Id="Rc7a258a9fbbd466e" /><Relationship Type="http://schemas.openxmlformats.org/officeDocument/2006/relationships/hyperlink" Target="https://app.powerbi.com/groups/me/reports/1b5dd96d-f806-4e32-92da-8c0d1f3891f0/?pbi_source=PowerPoint" TargetMode="External" Id="RelId3" /><Relationship Type="http://schemas.openxmlformats.org/officeDocument/2006/relationships/image" Target="/ppt/media/image7.png" Id="imgId16453605"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PBI Figma Deneb  Project-Korrekt</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9/3/2024 5:58:26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9/3/2024 5:44:11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textbox ,textbox , Sales ,Profit ,actionButton ,textbox ,textbox ,actionButton ,actionButton ,actionButton ,actionButton ,actionButton ,textbox ,textbox ,actionButton ,textbox.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1645360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 Page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Year Slicer ,Top Cust ,Text Top Cust ,Top Cust ,Text Bot Cust ,Button SCAT1 ,Button Cus1 ,SHIP MODE ,CATEGORY ,textbox ,tableEx ,textbox ,tableEx ,actionButton ,actionButton ,Page heading ,ORDER PRIORITY ,Card Sales ,Card Qty ,Sales Heading ,Qty Heading ,textbox ,textbox ,textbox ,textbox ,Deneb Sales ,Deneb Qty ,Sales But ,Prof But ,shape ,Prof But ,shape.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1645360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Overview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SHIP MODE ,CATEGORY ,Top Sub Category ,Text Bot 7 Sub Category ,Bot 7 Sub Category ,Text Top Sub Category ,Button Cust1 ,Button Category1 ,advancedSlicerVisual ,ORDER PRIORITY ,textbox ,textbox ,textbox ,cardVisual ,Button Category ,textbox ,tableEx ,textbox ,tableEx ,actionButton ,actionButton ,Button Cust ,deneb7E15AEF80B9E4D4F8E12924291ECE89A ,deneb7E15AEF80B9E4D4F8E12924291ECE89A ,Sales But ,Prof But ,shape ,Prof But ,shape.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1645360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Profit Overview</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Deneb Sales ,CUSTOMER SALES SEGMENTATION ,No. OF CUSTOMERS IN SALES SEGMENTS ,pivotTable ,Sales CustSls Matrix ,Sales heading ,SubCat Sales Status Button ,Sales heading ,actionButton ,actionButton ,No. Cust Button InAct ,Sls Cust Button Act ,Filters Button ,Count Sls Slicers But ,Profit Segments Matrix ,No. OF CUSTOMERS IN PROFIT SEGMENTS ,Deneb Profit ,CUSTOMER PROFIT SEGMENTATION ,Profit heading ,Pr Status Button ,actionButton ,actionButton ,No. InAct Pr Button ,Prof Cust Act Button ,pivotTable ,Prof heading ,Page heading ,pivotTable ,actionButton ,image ,pivotTable ,actionButton ,image ,Sales But ,Prof But ,shape ,Prof But ,shape ,slicer ,textbox ,textbox ,slicer ,slicer ,slicer ,slicer ,slicer ,actionButton ,actionButton ,image.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1645360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Sales/Profit Segments</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